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27" r:id="rId33"/>
    <p:sldId id="328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8" r:id="rId61"/>
    <p:sldId id="319" r:id="rId62"/>
    <p:sldId id="322" r:id="rId63"/>
    <p:sldId id="323" r:id="rId64"/>
    <p:sldId id="320" r:id="rId65"/>
    <p:sldId id="321" r:id="rId66"/>
    <p:sldId id="315" r:id="rId67"/>
    <p:sldId id="316" r:id="rId68"/>
    <p:sldId id="317" r:id="rId69"/>
    <p:sldId id="324" r:id="rId70"/>
    <p:sldId id="325" r:id="rId71"/>
    <p:sldId id="326" r:id="rId72"/>
    <p:sldId id="329" r:id="rId73"/>
    <p:sldId id="330" r:id="rId74"/>
    <p:sldId id="331" r:id="rId75"/>
    <p:sldId id="332" r:id="rId76"/>
    <p:sldId id="272" r:id="rId77"/>
    <p:sldId id="306" r:id="rId7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453749F-37AF-4E54-953A-9D0F85912AB8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56D4C78-EF12-4E76-BAB5-09D8363FF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4AF96C-D8DB-4427-9401-953C4069497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92AAC7-8AFF-427E-BFF1-7A593FF9E44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3A6076-038D-4F04-A228-EC9AA6B329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B3A3C2-EB5E-4488-9DF1-2665D8C66C2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6B25AA-A38D-442B-8D05-0ACC379F02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5BFBDC-927A-4A95-B430-876A8C0EBFD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73C88F-5D96-414A-9C40-6C98CD5D2E6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552239-56E3-436F-8941-AFA00A2F7A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76C44C-E0E1-4471-B91A-EBD9AC2959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AF585D-0881-4D9B-8167-38F690ED590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957CB9-BE51-4025-81A3-B2B346B5EB3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4B1BF1-43D4-4E27-BD17-0A7BA726136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EC1B361-4E2D-44BD-AC6B-D81E9EA969E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0E540E-E36F-44D4-8541-793BC6096A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11A1B-EC8F-4D00-90E9-52AC46465D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BF2D5A-E073-4634-87F9-BAA1DEFF41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0739AD-3B94-4D87-B71C-A848890D5E8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48205C-905D-4EC9-B7D7-BE6568ED7A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0BDCB6-CC0B-4E0B-AD5E-52CCC62122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3B93ED-06D1-4070-86D1-E78A759CB23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4BF104-0B0C-457A-B2D2-855F1139181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485B9F-BAEE-4712-A4D5-A740CEE374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AA36E7-CB13-47B6-9641-97DB9869632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9244-7636-44B5-A0C1-06BAD62470DA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86756-BBF3-4371-803C-5F8F50EE8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28AF-39F5-4D31-92DD-8F9DE396D5C2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A2DAE-83BC-41F1-984E-6681D74AE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7304F-FC57-4087-9D0D-3D7799F4449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A229-222C-4080-B00E-F7F19D5FE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293A-F759-458F-8724-BDC633C97B9A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FAA0-8211-47A9-A613-A981DB176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8D92-FB22-4CC5-887B-9F2876E71988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F477D-CC71-461C-AA86-0A9840CF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E205-7736-40CF-8EB4-EDC84C0EED9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4AE7-9014-4683-B6E8-8E60E5030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10BF-69B8-4549-8E7A-46BA46BD5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DA77-35E1-45B8-9DB3-48BCC168ADE8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497A-2281-44A2-A11A-15D4865E8A37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A3AE3-4AE4-4572-A82D-C2E5C7A3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17BD1-EA85-4269-A39F-0ABE32FB5B41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B10D8-A979-43EA-A93C-503D91F8F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6FDAA-D1F2-4081-ABB3-0EA2A9AF8934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32FE1-E67D-4CEE-8EAE-F3108606F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47D82-8692-4123-BFF7-692867CFE912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0C82-1D76-4F2B-8504-F239B01D8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495F8E-9D5B-4D5A-A3B1-FED7F05678B6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217DB3-EBC9-485F-A2B8-5F958281D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wmf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0.w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gif"/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wmf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wm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0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2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By: Victoria Lam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Study Game- Intolerable Acts</a:t>
            </a:r>
            <a:endParaRPr/>
          </a:p>
        </p:txBody>
      </p:sp>
      <p:pic>
        <p:nvPicPr>
          <p:cNvPr id="14339" name="Picture 2" descr="C:\Users\bun212\AppData\Local\Microsoft\Windows\Temporary Internet Files\Content.IE5\RKRHLHSZ\MC90036844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2819">
            <a:off x="228600" y="3224213"/>
            <a:ext cx="24796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C:\Users\bun212\AppData\Local\Microsoft\Windows\Temporary Internet Files\Content.IE5\9GIKHMKW\MC90023165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5371">
            <a:off x="6753225" y="614363"/>
            <a:ext cx="227488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C:\Users\bun212\AppData\Local\Microsoft\Windows\Temporary Internet Files\Content.IE5\JJWIXFU0\MC90023166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10617">
            <a:off x="549275" y="231775"/>
            <a:ext cx="281463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 descr="C:\Users\bun212\AppData\Local\Microsoft\Windows\Temporary Internet Files\Content.IE5\RKRHLHSZ\MC900149847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985584">
            <a:off x="6334125" y="4364038"/>
            <a:ext cx="25828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How many chests of tea were dumped into the water?</a:t>
            </a:r>
            <a:endParaRPr/>
          </a:p>
        </p:txBody>
      </p:sp>
      <p:pic>
        <p:nvPicPr>
          <p:cNvPr id="34819" name="Picture 2" descr="C:\Users\bun212\AppData\Local\Microsoft\Windows\Temporary Internet Files\Content.IE5\9GIKHMKW\MC9003669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163512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342 chests</a:t>
            </a:r>
            <a:endParaRPr/>
          </a:p>
        </p:txBody>
      </p:sp>
      <p:pic>
        <p:nvPicPr>
          <p:cNvPr id="36866" name="Picture 2" descr="C:\Users\bun212\AppData\Local\Microsoft\Windows\Temporary Internet Files\Content.IE5\X5PDEF1I\MC90029302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676400"/>
            <a:ext cx="2347913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bun212\AppData\Local\Microsoft\Windows\Temporary Internet Files\Content.IE5\9GIKHMKW\MC90031202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057400"/>
            <a:ext cx="3124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When did they dump the tea into the water?</a:t>
            </a:r>
            <a:endParaRPr/>
          </a:p>
        </p:txBody>
      </p:sp>
      <p:pic>
        <p:nvPicPr>
          <p:cNvPr id="38915" name="Picture 2" descr="C:\Users\bun212\AppData\Local\Microsoft\Windows\Temporary Internet Files\Content.IE5\X5PDEF1I\MC90029558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505200"/>
            <a:ext cx="290988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December 16, 1773</a:t>
            </a:r>
            <a:endParaRPr/>
          </a:p>
        </p:txBody>
      </p:sp>
      <p:pic>
        <p:nvPicPr>
          <p:cNvPr id="40962" name="Picture 2" descr="C:\Users\bun212\AppData\Local\Microsoft\Windows\Temporary Internet Files\Content.IE5\JJWIXFU0\MC900434637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16634">
            <a:off x="536575" y="2671763"/>
            <a:ext cx="3667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:\Users\bun212\AppData\Local\Microsoft\Windows\Temporary Internet Files\Content.IE5\X5PDEF1I\MC90000183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905000"/>
            <a:ext cx="2819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C:\Users\bun212\AppData\Local\Microsoft\Windows\Temporary Internet Files\Content.IE5\9GIKHMKW\MC900030634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200400"/>
            <a:ext cx="24384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What year did the British Parliament make the Acts?</a:t>
            </a:r>
            <a:endParaRPr/>
          </a:p>
        </p:txBody>
      </p:sp>
      <p:pic>
        <p:nvPicPr>
          <p:cNvPr id="43011" name="Picture 2" descr="C:\Users\bun212\AppData\Local\Microsoft\Windows\Temporary Internet Files\Content.IE5\X5PDEF1I\MC9002120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733800"/>
            <a:ext cx="18129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1774</a:t>
            </a:r>
            <a:endParaRPr/>
          </a:p>
        </p:txBody>
      </p:sp>
      <p:pic>
        <p:nvPicPr>
          <p:cNvPr id="45058" name="Picture 2" descr="C:\Users\bun212\AppData\Local\Microsoft\Windows\Temporary Internet Files\Content.IE5\RKRHLHSZ\MC90035618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251460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 descr="C:\Users\bun212\AppData\Local\Microsoft\Windows\Temporary Internet Files\Content.IE5\JJWIXFU0\MC90027913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743200"/>
            <a:ext cx="30130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How many acts were there?</a:t>
            </a:r>
            <a:endParaRPr/>
          </a:p>
        </p:txBody>
      </p:sp>
      <p:pic>
        <p:nvPicPr>
          <p:cNvPr id="47107" name="Picture 2" descr="C:\Users\bun212\AppData\Local\Microsoft\Windows\Temporary Internet Files\Content.IE5\X5PDEF1I\MC90003039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581400"/>
            <a:ext cx="181927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Five</a:t>
            </a:r>
            <a:endParaRPr/>
          </a:p>
        </p:txBody>
      </p:sp>
      <p:pic>
        <p:nvPicPr>
          <p:cNvPr id="49154" name="Picture 2" descr="C:\Users\bun212\AppData\Local\Microsoft\Windows\Temporary Internet Files\Content.IE5\JJWIXFU0\MC90036093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70188">
            <a:off x="5029200" y="2209800"/>
            <a:ext cx="25908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C:\Users\bun212\AppData\Local\Microsoft\Windows\Temporary Internet Files\Content.IE5\JJWIXFU0\MC900241167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92612">
            <a:off x="1008063" y="1770063"/>
            <a:ext cx="2206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How many acts were there in direct response to the Boston Tea Party? (And what were they?)</a:t>
            </a:r>
            <a:endParaRPr/>
          </a:p>
        </p:txBody>
      </p:sp>
      <p:pic>
        <p:nvPicPr>
          <p:cNvPr id="51203" name="Picture 2" descr="C:\Users\bun212\AppData\Local\Microsoft\Windows\Temporary Internet Files\Content.IE5\9GIKHMKW\MC90033924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657600"/>
            <a:ext cx="16764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Four: Boston Port Act, Massachusetts Government Act, Administration of Justice Act, Quartering Act</a:t>
            </a:r>
            <a:endParaRPr/>
          </a:p>
        </p:txBody>
      </p:sp>
      <p:pic>
        <p:nvPicPr>
          <p:cNvPr id="53250" name="Picture 2" descr="C:\Users\bun212\AppData\Local\Microsoft\Windows\Temporary Internet Files\Content.IE5\JJWIXFU0\MC90021697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819400"/>
            <a:ext cx="3425825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What was the Intolerable Acts?</a:t>
            </a:r>
            <a:endParaRPr/>
          </a:p>
        </p:txBody>
      </p:sp>
      <p:pic>
        <p:nvPicPr>
          <p:cNvPr id="16386" name="Picture 2" descr="C:\Users\bun212\AppData\Local\Microsoft\Windows\Temporary Internet Files\Content.IE5\JJWIXFU0\MC90033925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19812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Why was one of the Acts considered intolerable?</a:t>
            </a:r>
            <a:endParaRPr/>
          </a:p>
        </p:txBody>
      </p:sp>
      <p:pic>
        <p:nvPicPr>
          <p:cNvPr id="55299" name="Picture 2" descr="C:\Users\bun212\AppData\Local\Microsoft\Windows\Temporary Internet Files\Content.IE5\RKRHLHSZ\MC90043382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37338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It was passed during the same time and it had limited exploration and taken away some of the colonists’ homes</a:t>
            </a:r>
            <a:endParaRPr/>
          </a:p>
        </p:txBody>
      </p:sp>
      <p:pic>
        <p:nvPicPr>
          <p:cNvPr id="57346" name="Picture 2" descr="C:\Users\bun212\AppData\Local\Microsoft\Windows\Temporary Internet Files\Content.IE5\X5PDEF1I\MM900282749[1]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3276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 descr="C:\Users\bun212\AppData\Local\Microsoft\Windows\Temporary Internet Files\Content.IE5\9GIKHMKW\MC900299149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209800"/>
            <a:ext cx="1905000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C:\Users\bun212\AppData\Local\Microsoft\Windows\Temporary Internet Files\Content.IE5\JJWIXFU0\MC90023165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683090">
            <a:off x="4692650" y="2633663"/>
            <a:ext cx="297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2562" y="1378169"/>
            <a:ext cx="8305801" cy="19812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What was the Boston Port act?</a:t>
            </a:r>
            <a:endParaRPr/>
          </a:p>
        </p:txBody>
      </p:sp>
      <p:pic>
        <p:nvPicPr>
          <p:cNvPr id="59395" name="Picture 2" descr="C:\Users\bun212\AppData\Local\Microsoft\Windows\Temporary Internet Files\Content.IE5\X5PDEF1I\MC90015766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657600"/>
            <a:ext cx="33528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152400" y="8382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An act that stated that no ships were allowed in or out of the Boston port</a:t>
            </a:r>
          </a:p>
        </p:txBody>
      </p:sp>
      <p:pic>
        <p:nvPicPr>
          <p:cNvPr id="71686" name="Picture 6" descr="MC9003895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133600"/>
            <a:ext cx="3398838" cy="3513138"/>
          </a:xfrm>
          <a:prstGeom prst="rect">
            <a:avLst/>
          </a:prstGeom>
          <a:noFill/>
        </p:spPr>
      </p:pic>
      <p:pic>
        <p:nvPicPr>
          <p:cNvPr id="71687" name="Picture 7" descr="MM900283579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54369">
            <a:off x="1066800" y="2438400"/>
            <a:ext cx="2438400" cy="1754188"/>
          </a:xfrm>
          <a:prstGeom prst="rect">
            <a:avLst/>
          </a:prstGeom>
          <a:noFill/>
        </p:spPr>
      </p:pic>
      <p:pic>
        <p:nvPicPr>
          <p:cNvPr id="71688" name="Picture 8" descr="MM900283225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11886">
            <a:off x="2438400" y="3733800"/>
            <a:ext cx="16700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3800" smtClean="0">
                <a:ln>
                  <a:noFill/>
                </a:ln>
                <a:effectLst/>
              </a:rPr>
              <a:t>Question: What did the Parliament do to enforce the law?</a:t>
            </a:r>
          </a:p>
        </p:txBody>
      </p:sp>
      <p:sp>
        <p:nvSpPr>
          <p:cNvPr id="74757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74758" name="Picture 6" descr="MC90043480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25908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6764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They had a blockade and had soldiers monitor the port.</a:t>
            </a:r>
          </a:p>
        </p:txBody>
      </p:sp>
      <p:pic>
        <p:nvPicPr>
          <p:cNvPr id="76805" name="Picture 5" descr="MM900283993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3327400" cy="4991100"/>
          </a:xfrm>
          <a:prstGeom prst="rect">
            <a:avLst/>
          </a:prstGeom>
          <a:noFill/>
        </p:spPr>
      </p:pic>
      <p:pic>
        <p:nvPicPr>
          <p:cNvPr id="76806" name="Picture 6" descr="MC90001910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057400"/>
            <a:ext cx="2124075" cy="3505200"/>
          </a:xfrm>
          <a:prstGeom prst="rect">
            <a:avLst/>
          </a:prstGeom>
          <a:noFill/>
        </p:spPr>
      </p:pic>
      <p:pic>
        <p:nvPicPr>
          <p:cNvPr id="76807" name="Picture 7" descr="MC90014951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343400"/>
            <a:ext cx="2667000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When was this passed and when did it take effect?</a:t>
            </a:r>
          </a:p>
        </p:txBody>
      </p:sp>
      <p:sp>
        <p:nvSpPr>
          <p:cNvPr id="7885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78857" name="Picture 9" descr="j03008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657600"/>
            <a:ext cx="3117850" cy="2627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6764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March 31, 1774 AND</a:t>
            </a:r>
            <a:br>
              <a:rPr smtClean="0">
                <a:ln>
                  <a:noFill/>
                </a:ln>
                <a:effectLst/>
              </a:rPr>
            </a:br>
            <a:r>
              <a:rPr smtClean="0">
                <a:ln>
                  <a:noFill/>
                </a:ln>
                <a:effectLst/>
              </a:rPr>
              <a:t>June 1st</a:t>
            </a:r>
          </a:p>
        </p:txBody>
      </p:sp>
      <p:pic>
        <p:nvPicPr>
          <p:cNvPr id="80901" name="Picture 5" descr="MC90043461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0475">
            <a:off x="1447800" y="1828800"/>
            <a:ext cx="3294063" cy="1755775"/>
          </a:xfrm>
          <a:prstGeom prst="rect">
            <a:avLst/>
          </a:prstGeom>
          <a:noFill/>
        </p:spPr>
      </p:pic>
      <p:pic>
        <p:nvPicPr>
          <p:cNvPr id="80902" name="Picture 6" descr="MC90043630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295400"/>
            <a:ext cx="3505200" cy="3505200"/>
          </a:xfrm>
          <a:prstGeom prst="rect">
            <a:avLst/>
          </a:prstGeom>
          <a:noFill/>
        </p:spPr>
      </p:pic>
      <p:pic>
        <p:nvPicPr>
          <p:cNvPr id="80903" name="Picture 7" descr="MC90023418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743200"/>
            <a:ext cx="2359025" cy="2438400"/>
          </a:xfrm>
          <a:prstGeom prst="rect">
            <a:avLst/>
          </a:prstGeom>
          <a:noFill/>
        </p:spPr>
      </p:pic>
      <p:pic>
        <p:nvPicPr>
          <p:cNvPr id="80904" name="Picture 8" descr="MC900434625[2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44225">
            <a:off x="3581400" y="3962400"/>
            <a:ext cx="2913063" cy="1547813"/>
          </a:xfrm>
          <a:prstGeom prst="rect">
            <a:avLst/>
          </a:prstGeom>
          <a:noFill/>
        </p:spPr>
      </p:pic>
      <p:pic>
        <p:nvPicPr>
          <p:cNvPr id="80905" name="Picture 9" descr="MC900439221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505200"/>
            <a:ext cx="3236913" cy="312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Why were colonists angry at this?</a:t>
            </a:r>
          </a:p>
        </p:txBody>
      </p:sp>
      <p:sp>
        <p:nvSpPr>
          <p:cNvPr id="8294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82950" name="Picture 6" descr="MC90004876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2895600" cy="269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8382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Because now they had a harder time trying to earn money and resources they needed </a:t>
            </a:r>
          </a:p>
        </p:txBody>
      </p:sp>
      <p:pic>
        <p:nvPicPr>
          <p:cNvPr id="84997" name="Picture 5" descr="MC9003262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752600"/>
            <a:ext cx="2286000" cy="1890713"/>
          </a:xfrm>
          <a:prstGeom prst="rect">
            <a:avLst/>
          </a:prstGeom>
          <a:noFill/>
        </p:spPr>
      </p:pic>
      <p:pic>
        <p:nvPicPr>
          <p:cNvPr id="84998" name="Picture 6" descr="MM900041080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5053">
            <a:off x="838200" y="1824038"/>
            <a:ext cx="2540000" cy="5033962"/>
          </a:xfrm>
          <a:prstGeom prst="rect">
            <a:avLst/>
          </a:prstGeom>
          <a:noFill/>
        </p:spPr>
      </p:pic>
      <p:pic>
        <p:nvPicPr>
          <p:cNvPr id="84999" name="Picture 7" descr="MC90035258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1337">
            <a:off x="3733800" y="3505200"/>
            <a:ext cx="3505200" cy="2792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A series of Acts created by the ______ because ___________.</a:t>
            </a:r>
            <a:endParaRPr/>
          </a:p>
        </p:txBody>
      </p:sp>
      <p:pic>
        <p:nvPicPr>
          <p:cNvPr id="20482" name="Picture 3" descr="C:\Users\bun212\AppData\Local\Microsoft\Windows\Temporary Internet Files\Content.IE5\JJWIXFU0\MC90031951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14600"/>
            <a:ext cx="4227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Users\bun212\AppData\Local\Microsoft\Windows\Temporary Internet Files\Content.IE5\RKRHLHSZ\MC9002930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981200"/>
            <a:ext cx="33528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were the other colonies’ responses to this?</a:t>
            </a:r>
          </a:p>
        </p:txBody>
      </p:sp>
      <p:sp>
        <p:nvSpPr>
          <p:cNvPr id="8704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87046" name="Picture 6" descr="MC90044149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5052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26670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They felt bad for them, so they sent them supplies (“relief supplies”)</a:t>
            </a:r>
          </a:p>
        </p:txBody>
      </p:sp>
      <p:pic>
        <p:nvPicPr>
          <p:cNvPr id="89093" name="Picture 5" descr="MC90023336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21155">
            <a:off x="4800600" y="2362200"/>
            <a:ext cx="3429000" cy="3209925"/>
          </a:xfrm>
          <a:prstGeom prst="rect">
            <a:avLst/>
          </a:prstGeom>
          <a:noFill/>
        </p:spPr>
      </p:pic>
      <p:pic>
        <p:nvPicPr>
          <p:cNvPr id="89094" name="Picture 6" descr="MC90041349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124200"/>
            <a:ext cx="3429000" cy="3068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3800" smtClean="0">
                <a:ln>
                  <a:noFill/>
                </a:ln>
                <a:effectLst/>
              </a:rPr>
              <a:t>Question: How did this bring the colonies for the first time together?</a:t>
            </a:r>
          </a:p>
        </p:txBody>
      </p:sp>
      <p:sp>
        <p:nvSpPr>
          <p:cNvPr id="17510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75110" name="Picture 6" descr="MC90033426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733800"/>
            <a:ext cx="1981200" cy="1917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8" name="Rectangle 6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7526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They felt bad for Boston, so they helped out</a:t>
            </a:r>
          </a:p>
        </p:txBody>
      </p:sp>
      <p:pic>
        <p:nvPicPr>
          <p:cNvPr id="177161" name="Picture 9" descr="MC90007085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2263775" cy="2736850"/>
          </a:xfrm>
          <a:prstGeom prst="rect">
            <a:avLst/>
          </a:prstGeom>
          <a:noFill/>
        </p:spPr>
      </p:pic>
      <p:pic>
        <p:nvPicPr>
          <p:cNvPr id="177162" name="Picture 10" descr="MC90043475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2895600" cy="2895600"/>
          </a:xfrm>
          <a:prstGeom prst="rect">
            <a:avLst/>
          </a:prstGeom>
          <a:noFill/>
        </p:spPr>
      </p:pic>
      <p:pic>
        <p:nvPicPr>
          <p:cNvPr id="177164" name="Picture 12" descr="MC900370018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4191000"/>
            <a:ext cx="2438400" cy="203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the Second Act? </a:t>
            </a:r>
          </a:p>
        </p:txBody>
      </p:sp>
      <p:sp>
        <p:nvSpPr>
          <p:cNvPr id="9114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1145" name="Picture 9" descr="MC90029097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276600"/>
            <a:ext cx="1919288" cy="236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28956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 Massachusetts Government Act</a:t>
            </a:r>
          </a:p>
        </p:txBody>
      </p:sp>
      <p:pic>
        <p:nvPicPr>
          <p:cNvPr id="93189" name="Picture 5" descr="MC9004367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21543">
            <a:off x="1447800" y="3733800"/>
            <a:ext cx="2746375" cy="1498600"/>
          </a:xfrm>
          <a:prstGeom prst="rect">
            <a:avLst/>
          </a:prstGeom>
          <a:noFill/>
        </p:spPr>
      </p:pic>
      <p:pic>
        <p:nvPicPr>
          <p:cNvPr id="93190" name="Picture 6" descr="MC90002739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10785">
            <a:off x="5181600" y="3886200"/>
            <a:ext cx="2782888" cy="2176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When was it passed?</a:t>
            </a:r>
          </a:p>
        </p:txBody>
      </p:sp>
      <p:sp>
        <p:nvSpPr>
          <p:cNvPr id="95237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5238" name="Picture 6" descr="MC90044146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May 20</a:t>
            </a:r>
            <a:r>
              <a:rPr baseline="30000" smtClean="0">
                <a:ln>
                  <a:noFill/>
                </a:ln>
                <a:effectLst/>
              </a:rPr>
              <a:t>th</a:t>
            </a:r>
            <a:r>
              <a:rPr smtClean="0">
                <a:ln>
                  <a:noFill/>
                </a:ln>
                <a:effectLst/>
              </a:rPr>
              <a:t>, 1774</a:t>
            </a:r>
          </a:p>
        </p:txBody>
      </p:sp>
      <p:pic>
        <p:nvPicPr>
          <p:cNvPr id="97285" name="Picture 5" descr="MC90043462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87522">
            <a:off x="1528763" y="1816100"/>
            <a:ext cx="3276600" cy="1744663"/>
          </a:xfrm>
          <a:prstGeom prst="rect">
            <a:avLst/>
          </a:prstGeom>
          <a:noFill/>
        </p:spPr>
      </p:pic>
      <p:pic>
        <p:nvPicPr>
          <p:cNvPr id="97286" name="Picture 6" descr="MC90000136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69499">
            <a:off x="5105400" y="2133600"/>
            <a:ext cx="2363788" cy="3194050"/>
          </a:xfrm>
          <a:prstGeom prst="rect">
            <a:avLst/>
          </a:prstGeom>
          <a:noFill/>
        </p:spPr>
      </p:pic>
      <p:pic>
        <p:nvPicPr>
          <p:cNvPr id="97287" name="Picture 7" descr="MC90000136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58651">
            <a:off x="1524000" y="3276600"/>
            <a:ext cx="1654175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did it do?</a:t>
            </a:r>
          </a:p>
        </p:txBody>
      </p:sp>
      <p:sp>
        <p:nvSpPr>
          <p:cNvPr id="9933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99335" name="Picture 7" descr="MC90028092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733800"/>
            <a:ext cx="1943100" cy="2014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533400"/>
            <a:ext cx="8229600" cy="2743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It stripped colonists of their voting privilege and the now the King / governor assigned could appoint roles and they could not have town meetings.</a:t>
            </a:r>
          </a:p>
        </p:txBody>
      </p:sp>
      <p:pic>
        <p:nvPicPr>
          <p:cNvPr id="101381" name="Picture 5" descr="MC9001963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3276600"/>
            <a:ext cx="3200400" cy="3163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Who created the Intolerable Acts?</a:t>
            </a:r>
            <a:endParaRPr/>
          </a:p>
        </p:txBody>
      </p:sp>
      <p:pic>
        <p:nvPicPr>
          <p:cNvPr id="22530" name="Picture 2" descr="C:\Users\bun212\AppData\Local\Microsoft\Windows\Temporary Internet Files\Content.IE5\JJWIXFU0\MC900434879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7338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Question: Why did they do this?</a:t>
            </a:r>
          </a:p>
        </p:txBody>
      </p:sp>
      <p:sp>
        <p:nvSpPr>
          <p:cNvPr id="10342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03430" name="Picture 6" descr="MC90004877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810000"/>
            <a:ext cx="2027238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3400" y="914400"/>
            <a:ext cx="8229600" cy="18288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They thought this was one of the causes of the resistance  of the people (Lack of government power)</a:t>
            </a:r>
          </a:p>
        </p:txBody>
      </p:sp>
      <p:pic>
        <p:nvPicPr>
          <p:cNvPr id="105477" name="Picture 5" descr="MC90033923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352800"/>
            <a:ext cx="2430463" cy="2435225"/>
          </a:xfrm>
          <a:prstGeom prst="rect">
            <a:avLst/>
          </a:prstGeom>
          <a:noFill/>
        </p:spPr>
      </p:pic>
      <p:pic>
        <p:nvPicPr>
          <p:cNvPr id="105479" name="Picture 7" descr="MC90043778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3429000" cy="300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the third act?</a:t>
            </a:r>
          </a:p>
        </p:txBody>
      </p:sp>
      <p:sp>
        <p:nvSpPr>
          <p:cNvPr id="10752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07526" name="Picture 6" descr="MC90005620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276600"/>
            <a:ext cx="2547938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Administration of Justice Act</a:t>
            </a:r>
          </a:p>
        </p:txBody>
      </p:sp>
      <p:pic>
        <p:nvPicPr>
          <p:cNvPr id="109573" name="Picture 5" descr="MC900283437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3779838" cy="2867025"/>
          </a:xfrm>
          <a:prstGeom prst="rect">
            <a:avLst/>
          </a:prstGeom>
          <a:noFill/>
        </p:spPr>
      </p:pic>
      <p:pic>
        <p:nvPicPr>
          <p:cNvPr id="109574" name="Picture 6" descr="MC90036130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2667000" cy="1824038"/>
          </a:xfrm>
          <a:prstGeom prst="rect">
            <a:avLst/>
          </a:prstGeom>
          <a:noFill/>
        </p:spPr>
      </p:pic>
      <p:pic>
        <p:nvPicPr>
          <p:cNvPr id="109575" name="Picture 7" descr="MC90001580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19873">
            <a:off x="5867400" y="4343400"/>
            <a:ext cx="1728788" cy="1484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Question: When was it passed?</a:t>
            </a:r>
          </a:p>
        </p:txBody>
      </p:sp>
      <p:sp>
        <p:nvSpPr>
          <p:cNvPr id="11162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11622" name="Picture 6" descr="MM900356758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4038600"/>
            <a:ext cx="1814513" cy="1814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May 20, 1774</a:t>
            </a:r>
          </a:p>
        </p:txBody>
      </p:sp>
      <p:pic>
        <p:nvPicPr>
          <p:cNvPr id="113669" name="Picture 5" descr="MC90013976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447800"/>
            <a:ext cx="3930650" cy="2713038"/>
          </a:xfrm>
          <a:prstGeom prst="rect">
            <a:avLst/>
          </a:prstGeom>
          <a:noFill/>
        </p:spPr>
      </p:pic>
      <p:pic>
        <p:nvPicPr>
          <p:cNvPr id="113670" name="Picture 6" descr="MC900434623[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86031">
            <a:off x="1371600" y="2209800"/>
            <a:ext cx="2438400" cy="1298575"/>
          </a:xfrm>
          <a:prstGeom prst="rect">
            <a:avLst/>
          </a:prstGeom>
          <a:noFill/>
        </p:spPr>
      </p:pic>
      <p:pic>
        <p:nvPicPr>
          <p:cNvPr id="113672" name="Picture 8" descr="MC900410891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32378">
            <a:off x="3200400" y="3200400"/>
            <a:ext cx="185578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it also referred to and why?</a:t>
            </a:r>
          </a:p>
        </p:txBody>
      </p:sp>
      <p:sp>
        <p:nvSpPr>
          <p:cNvPr id="115717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15718" name="Picture 6" descr="MC90029004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733800"/>
            <a:ext cx="2227263" cy="167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6764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The Murder Act and because officials could get away with murder</a:t>
            </a:r>
          </a:p>
        </p:txBody>
      </p:sp>
      <p:pic>
        <p:nvPicPr>
          <p:cNvPr id="117765" name="Picture 5" descr="MC9000596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57400"/>
            <a:ext cx="3289300" cy="2500313"/>
          </a:xfrm>
          <a:prstGeom prst="rect">
            <a:avLst/>
          </a:prstGeom>
          <a:noFill/>
        </p:spPr>
      </p:pic>
      <p:pic>
        <p:nvPicPr>
          <p:cNvPr id="117766" name="Picture 6" descr="MC90008925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667000"/>
            <a:ext cx="320040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Question: What did the act do?</a:t>
            </a:r>
          </a:p>
        </p:txBody>
      </p:sp>
      <p:sp>
        <p:nvSpPr>
          <p:cNvPr id="11981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19814" name="Picture 6" descr="MC9003053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733800"/>
            <a:ext cx="1474788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22098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It stated that any official charged with Capital offenses could be sent back to another colony or Britain for trial, so angry colonists could not testify against them.</a:t>
            </a:r>
          </a:p>
        </p:txBody>
      </p:sp>
      <p:pic>
        <p:nvPicPr>
          <p:cNvPr id="121861" name="Picture 5" descr="MC90028762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657600"/>
            <a:ext cx="3078163" cy="2430463"/>
          </a:xfrm>
          <a:prstGeom prst="rect">
            <a:avLst/>
          </a:prstGeom>
          <a:noFill/>
        </p:spPr>
      </p:pic>
      <p:pic>
        <p:nvPicPr>
          <p:cNvPr id="121862" name="Picture 6" descr="MC90002349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038600"/>
            <a:ext cx="3581400" cy="1949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The British </a:t>
            </a:r>
            <a:r>
              <a:rPr err="1" smtClean="0"/>
              <a:t>Parliment</a:t>
            </a:r>
            <a:endParaRPr/>
          </a:p>
        </p:txBody>
      </p:sp>
      <p:pic>
        <p:nvPicPr>
          <p:cNvPr id="24578" name="Picture 2" descr="C:\Users\bun212\AppData\Local\Microsoft\Windows\Temporary Internet Files\Content.IE5\RKRHLHSZ\MC90018613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19812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bun212\AppData\Local\Microsoft\Windows\Temporary Internet Files\Content.IE5\X5PDEF1I\MC900217198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657600"/>
            <a:ext cx="273367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C:\Users\bun212\AppData\Local\Microsoft\Windows\Temporary Internet Files\Content.IE5\JJWIXFU0\MC90018845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1524000"/>
            <a:ext cx="265747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the Fourth Act?</a:t>
            </a:r>
          </a:p>
        </p:txBody>
      </p:sp>
      <p:sp>
        <p:nvSpPr>
          <p:cNvPr id="12390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23910" name="Picture 6" descr="j0185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0"/>
            <a:ext cx="2058988" cy="206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 Quartering Act</a:t>
            </a:r>
          </a:p>
        </p:txBody>
      </p:sp>
      <p:pic>
        <p:nvPicPr>
          <p:cNvPr id="125957" name="Picture 5" descr="MC90038258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7072">
            <a:off x="1219200" y="1981200"/>
            <a:ext cx="3581400" cy="3581400"/>
          </a:xfrm>
          <a:prstGeom prst="rect">
            <a:avLst/>
          </a:prstGeom>
          <a:noFill/>
        </p:spPr>
      </p:pic>
      <p:pic>
        <p:nvPicPr>
          <p:cNvPr id="125958" name="Picture 6" descr="MC90014942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981200"/>
            <a:ext cx="2352675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Question: When was it passed?</a:t>
            </a:r>
          </a:p>
        </p:txBody>
      </p:sp>
      <p:sp>
        <p:nvSpPr>
          <p:cNvPr id="13312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33127" name="Picture 7" descr="MC90029007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733800"/>
            <a:ext cx="2119313" cy="220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June 4, 1774</a:t>
            </a:r>
          </a:p>
        </p:txBody>
      </p:sp>
      <p:pic>
        <p:nvPicPr>
          <p:cNvPr id="135173" name="Picture 5" descr="MC90043462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04018">
            <a:off x="1143000" y="2057400"/>
            <a:ext cx="3352800" cy="1782763"/>
          </a:xfrm>
          <a:prstGeom prst="rect">
            <a:avLst/>
          </a:prstGeom>
          <a:noFill/>
        </p:spPr>
      </p:pic>
      <p:pic>
        <p:nvPicPr>
          <p:cNvPr id="135174" name="Picture 6" descr="MC90043922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9577">
            <a:off x="4953000" y="1676400"/>
            <a:ext cx="3133725" cy="313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Which previous law did it enforce?</a:t>
            </a:r>
          </a:p>
        </p:txBody>
      </p:sp>
      <p:sp>
        <p:nvSpPr>
          <p:cNvPr id="137221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37222" name="Picture 6" descr="MC90038954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886200"/>
            <a:ext cx="1400175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Quartering Act of 1765</a:t>
            </a:r>
          </a:p>
        </p:txBody>
      </p:sp>
      <p:pic>
        <p:nvPicPr>
          <p:cNvPr id="139269" name="Picture 5" descr="MC90021727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2743200" cy="2674938"/>
          </a:xfrm>
          <a:prstGeom prst="rect">
            <a:avLst/>
          </a:prstGeom>
          <a:noFill/>
        </p:spPr>
      </p:pic>
      <p:pic>
        <p:nvPicPr>
          <p:cNvPr id="139270" name="Picture 6" descr="MC90036615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1517">
            <a:off x="4419600" y="2057400"/>
            <a:ext cx="3505200" cy="2533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How?</a:t>
            </a:r>
          </a:p>
        </p:txBody>
      </p:sp>
      <p:sp>
        <p:nvSpPr>
          <p:cNvPr id="141317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1318" name="Picture 6" descr="MC90031977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05200"/>
            <a:ext cx="183356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81000" y="2362200"/>
            <a:ext cx="8229600" cy="11430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Before, soldiers were allowed to be housed in unused buildings and inns and owners had to provide free food and supplies, but now it included private homes </a:t>
            </a:r>
          </a:p>
        </p:txBody>
      </p:sp>
      <p:pic>
        <p:nvPicPr>
          <p:cNvPr id="143366" name="Picture 6" descr="MC90043621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971800"/>
            <a:ext cx="3059113" cy="3581400"/>
          </a:xfrm>
          <a:prstGeom prst="rect">
            <a:avLst/>
          </a:prstGeom>
          <a:noFill/>
        </p:spPr>
      </p:pic>
      <p:pic>
        <p:nvPicPr>
          <p:cNvPr id="143367" name="Picture 7" descr="MC900149424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0894">
            <a:off x="6911975" y="3189288"/>
            <a:ext cx="1687513" cy="3259137"/>
          </a:xfrm>
          <a:prstGeom prst="rect">
            <a:avLst/>
          </a:prstGeom>
          <a:noFill/>
        </p:spPr>
      </p:pic>
      <p:pic>
        <p:nvPicPr>
          <p:cNvPr id="143368" name="Picture 8" descr="MC900149426[2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37979">
            <a:off x="457200" y="3429000"/>
            <a:ext cx="2139950" cy="3257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the fifth act?</a:t>
            </a:r>
          </a:p>
        </p:txBody>
      </p:sp>
      <p:sp>
        <p:nvSpPr>
          <p:cNvPr id="14541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5415" name="Picture 7" descr="MC90032693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657600"/>
            <a:ext cx="1201738" cy="144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The Quebec Act</a:t>
            </a:r>
          </a:p>
        </p:txBody>
      </p:sp>
      <p:pic>
        <p:nvPicPr>
          <p:cNvPr id="147461" name="Picture 5" descr="MC90002736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905000"/>
            <a:ext cx="3659188" cy="4343400"/>
          </a:xfrm>
          <a:prstGeom prst="rect">
            <a:avLst/>
          </a:prstGeom>
          <a:noFill/>
        </p:spPr>
      </p:pic>
      <p:pic>
        <p:nvPicPr>
          <p:cNvPr id="147462" name="Picture 6" descr="MC90043680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5876">
            <a:off x="990600" y="2209800"/>
            <a:ext cx="3200400" cy="1744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Why were the Laws created?</a:t>
            </a:r>
            <a:endParaRPr/>
          </a:p>
        </p:txBody>
      </p:sp>
      <p:pic>
        <p:nvPicPr>
          <p:cNvPr id="26627" name="Picture 2" descr="C:\Users\bun212\AppData\Local\Microsoft\Windows\Temporary Internet Files\Content.IE5\9GIKHMKW\MC90031975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0"/>
            <a:ext cx="17637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was the Quebec Act?</a:t>
            </a:r>
          </a:p>
        </p:txBody>
      </p:sp>
      <p:sp>
        <p:nvSpPr>
          <p:cNvPr id="15565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5655" name="Picture 7" descr="MC900189305[2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810000"/>
            <a:ext cx="2947988" cy="184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An act that granted Quebec more land and freedom of religion (which appealed to the Catholic Church)</a:t>
            </a:r>
          </a:p>
        </p:txBody>
      </p:sp>
      <p:pic>
        <p:nvPicPr>
          <p:cNvPr id="157701" name="Picture 5" descr="MC9004345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19400"/>
            <a:ext cx="2111375" cy="3657600"/>
          </a:xfrm>
          <a:prstGeom prst="rect">
            <a:avLst/>
          </a:prstGeom>
          <a:noFill/>
        </p:spPr>
      </p:pic>
      <p:pic>
        <p:nvPicPr>
          <p:cNvPr id="157702" name="Picture 6" descr="MC90043768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600"/>
            <a:ext cx="34544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land did it give (Modern States)?</a:t>
            </a:r>
          </a:p>
        </p:txBody>
      </p:sp>
      <p:sp>
        <p:nvSpPr>
          <p:cNvPr id="16384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63846" name="Picture 6" descr="j0335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886200"/>
            <a:ext cx="1895475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381000" y="304800"/>
            <a:ext cx="8229600" cy="15240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Illinois, Indiana, Michigan, Ohio, Wisconsin, Minnesota</a:t>
            </a:r>
          </a:p>
        </p:txBody>
      </p:sp>
      <p:pic>
        <p:nvPicPr>
          <p:cNvPr id="165896" name="Picture 8" descr="MC90043671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44631">
            <a:off x="990600" y="2209800"/>
            <a:ext cx="2746375" cy="1498600"/>
          </a:xfrm>
          <a:prstGeom prst="rect">
            <a:avLst/>
          </a:prstGeom>
          <a:noFill/>
        </p:spPr>
      </p:pic>
      <p:pic>
        <p:nvPicPr>
          <p:cNvPr id="165898" name="Picture 10" descr="MC90043672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5819">
            <a:off x="5257800" y="2362200"/>
            <a:ext cx="3354388" cy="1830388"/>
          </a:xfrm>
          <a:prstGeom prst="rect">
            <a:avLst/>
          </a:prstGeom>
          <a:noFill/>
        </p:spPr>
      </p:pic>
      <p:pic>
        <p:nvPicPr>
          <p:cNvPr id="165899" name="Picture 11" descr="MC90043675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94082">
            <a:off x="838200" y="4343400"/>
            <a:ext cx="2746375" cy="1498600"/>
          </a:xfrm>
          <a:prstGeom prst="rect">
            <a:avLst/>
          </a:prstGeom>
          <a:noFill/>
        </p:spPr>
      </p:pic>
      <p:pic>
        <p:nvPicPr>
          <p:cNvPr id="165900" name="Picture 12" descr="MC90043678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05437">
            <a:off x="6477000" y="5181600"/>
            <a:ext cx="2057400" cy="1120775"/>
          </a:xfrm>
          <a:prstGeom prst="rect">
            <a:avLst/>
          </a:prstGeom>
          <a:noFill/>
        </p:spPr>
      </p:pic>
      <p:pic>
        <p:nvPicPr>
          <p:cNvPr id="165902" name="Picture 14" descr="MC90043673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01486">
            <a:off x="3810000" y="4071938"/>
            <a:ext cx="2592388" cy="1414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3800" smtClean="0">
                <a:ln>
                  <a:noFill/>
                </a:ln>
                <a:effectLst/>
              </a:rPr>
              <a:t>Question: When was the act passed and when did it take effect?</a:t>
            </a:r>
          </a:p>
        </p:txBody>
      </p:sp>
      <p:sp>
        <p:nvSpPr>
          <p:cNvPr id="15974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9750" name="Picture 6" descr="MC90031268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505200"/>
            <a:ext cx="2176463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June 22, 1774 AND May 1, 1775</a:t>
            </a:r>
          </a:p>
        </p:txBody>
      </p:sp>
      <p:pic>
        <p:nvPicPr>
          <p:cNvPr id="161797" name="Picture 5" descr="MC90043462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93186">
            <a:off x="1295400" y="2057400"/>
            <a:ext cx="3217863" cy="1709738"/>
          </a:xfrm>
          <a:prstGeom prst="rect">
            <a:avLst/>
          </a:prstGeom>
          <a:noFill/>
        </p:spPr>
      </p:pic>
      <p:pic>
        <p:nvPicPr>
          <p:cNvPr id="161798" name="Picture 6" descr="MC900434623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5566">
            <a:off x="4800600" y="3352800"/>
            <a:ext cx="3581400" cy="1906588"/>
          </a:xfrm>
          <a:prstGeom prst="rect">
            <a:avLst/>
          </a:prstGeom>
          <a:noFill/>
        </p:spPr>
      </p:pic>
      <p:pic>
        <p:nvPicPr>
          <p:cNvPr id="161799" name="Picture 7" descr="MC900440405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5052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Was it a direct response to the Tea Party?</a:t>
            </a:r>
          </a:p>
        </p:txBody>
      </p:sp>
      <p:sp>
        <p:nvSpPr>
          <p:cNvPr id="14950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49510" name="Picture 6" descr="MC90008228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886200"/>
            <a:ext cx="1803400" cy="186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52400"/>
            <a:ext cx="8229600" cy="18288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No; It was just passed during session as the others</a:t>
            </a:r>
          </a:p>
        </p:txBody>
      </p:sp>
      <p:pic>
        <p:nvPicPr>
          <p:cNvPr id="151557" name="Picture 5" descr="MC900441513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3548063" cy="2054225"/>
          </a:xfrm>
          <a:prstGeom prst="rect">
            <a:avLst/>
          </a:prstGeom>
          <a:noFill/>
        </p:spPr>
      </p:pic>
      <p:pic>
        <p:nvPicPr>
          <p:cNvPr id="151561" name="Picture 9" descr="MM90035658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133600"/>
            <a:ext cx="2362200" cy="2081213"/>
          </a:xfrm>
          <a:prstGeom prst="rect">
            <a:avLst/>
          </a:prstGeom>
          <a:noFill/>
        </p:spPr>
      </p:pic>
      <p:pic>
        <p:nvPicPr>
          <p:cNvPr id="151562" name="Picture 10" descr="MM900300505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419600"/>
            <a:ext cx="2133600" cy="1870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Why was it considered so intolerable?</a:t>
            </a:r>
          </a:p>
        </p:txBody>
      </p:sp>
      <p:sp>
        <p:nvSpPr>
          <p:cNvPr id="15360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53606" name="Picture 6" descr="MM900300500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886200"/>
            <a:ext cx="1981200" cy="158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3400" y="8382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Because some colonists had already settled there and now they had to move out</a:t>
            </a:r>
          </a:p>
        </p:txBody>
      </p:sp>
      <p:pic>
        <p:nvPicPr>
          <p:cNvPr id="168966" name="Picture 6" descr="MC9000787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2713038" cy="3311525"/>
          </a:xfrm>
          <a:prstGeom prst="rect">
            <a:avLst/>
          </a:prstGeom>
          <a:noFill/>
        </p:spPr>
      </p:pic>
      <p:pic>
        <p:nvPicPr>
          <p:cNvPr id="168967" name="Picture 7" descr="MC90007871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267200" y="2438400"/>
            <a:ext cx="2713038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Because of the Boston Tea Party</a:t>
            </a:r>
            <a:endParaRPr/>
          </a:p>
        </p:txBody>
      </p:sp>
      <p:pic>
        <p:nvPicPr>
          <p:cNvPr id="28674" name="Picture 2" descr="C:\Users\bun212\AppData\Local\Microsoft\Windows\Temporary Internet Files\Content.IE5\X5PDEF1I\MC90041195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220980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C:\Users\bun212\AppData\Local\Microsoft\Windows\Temporary Internet Files\Content.IE5\X5PDEF1I\MC900384444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524000"/>
            <a:ext cx="19812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bun212\AppData\Local\Microsoft\Windows\Temporary Internet Files\Content.IE5\RKRHLHSZ\MC90029558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362200"/>
            <a:ext cx="3048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3800" smtClean="0">
                <a:ln>
                  <a:noFill/>
                </a:ln>
                <a:effectLst/>
              </a:rPr>
              <a:t>Question: Which famous figure was angry about this act also and why?</a:t>
            </a:r>
          </a:p>
        </p:txBody>
      </p:sp>
      <p:sp>
        <p:nvSpPr>
          <p:cNvPr id="171013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71014" name="Picture 6" descr="MC90007862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810000"/>
            <a:ext cx="1906588" cy="2335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0668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George Washington; Now colonies could not explore and expand their land</a:t>
            </a:r>
          </a:p>
        </p:txBody>
      </p:sp>
      <p:pic>
        <p:nvPicPr>
          <p:cNvPr id="173061" name="Picture 5" descr="MC90001461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590800"/>
            <a:ext cx="3900488" cy="3660775"/>
          </a:xfrm>
          <a:prstGeom prst="rect">
            <a:avLst/>
          </a:prstGeom>
          <a:noFill/>
        </p:spPr>
      </p:pic>
      <p:pic>
        <p:nvPicPr>
          <p:cNvPr id="173062" name="Picture 6" descr="MC900056196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209800"/>
            <a:ext cx="2505075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8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Were the acts ever taken down and why?</a:t>
            </a:r>
          </a:p>
        </p:txBody>
      </p:sp>
      <p:sp>
        <p:nvSpPr>
          <p:cNvPr id="180229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0230" name="Picture 6" descr="MC90010470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733800"/>
            <a:ext cx="2057400" cy="1747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6" name="Rectangle 4"/>
          <p:cNvSpPr>
            <a:spLocks noGrp="1"/>
          </p:cNvSpPr>
          <p:nvPr>
            <p:ph type="title" idx="4294967295"/>
          </p:nvPr>
        </p:nvSpPr>
        <p:spPr bwMode="auto"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mtClean="0">
                <a:ln>
                  <a:noFill/>
                </a:ln>
                <a:effectLst/>
              </a:rPr>
              <a:t>Answer: Yes; American Revolution</a:t>
            </a:r>
          </a:p>
        </p:txBody>
      </p:sp>
      <p:pic>
        <p:nvPicPr>
          <p:cNvPr id="182278" name="Picture 6" descr="MC90014984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4600"/>
            <a:ext cx="2354263" cy="3354388"/>
          </a:xfrm>
          <a:prstGeom prst="rect">
            <a:avLst/>
          </a:prstGeom>
          <a:noFill/>
        </p:spPr>
      </p:pic>
      <p:pic>
        <p:nvPicPr>
          <p:cNvPr id="182281" name="Picture 9" descr="MC90032068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1652588" cy="2359025"/>
          </a:xfrm>
          <a:prstGeom prst="rect">
            <a:avLst/>
          </a:prstGeom>
          <a:noFill/>
        </p:spPr>
      </p:pic>
      <p:pic>
        <p:nvPicPr>
          <p:cNvPr id="182282" name="Picture 10" descr="MC900240969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15968">
            <a:off x="762000" y="1905000"/>
            <a:ext cx="1890713" cy="2133600"/>
          </a:xfrm>
          <a:prstGeom prst="rect">
            <a:avLst/>
          </a:prstGeom>
          <a:noFill/>
        </p:spPr>
      </p:pic>
      <p:pic>
        <p:nvPicPr>
          <p:cNvPr id="182283" name="Picture 11" descr="MC900048445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495800"/>
            <a:ext cx="2424113" cy="1827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4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mtClean="0">
                <a:ln>
                  <a:noFill/>
                </a:ln>
                <a:effectLst/>
              </a:rPr>
              <a:t>Question: What 2 major events in American History followed?</a:t>
            </a:r>
          </a:p>
        </p:txBody>
      </p:sp>
      <p:sp>
        <p:nvSpPr>
          <p:cNvPr id="184325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en-US" smtClean="0"/>
          </a:p>
        </p:txBody>
      </p:sp>
      <p:pic>
        <p:nvPicPr>
          <p:cNvPr id="184326" name="Picture 6" descr="MC90001588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810000"/>
            <a:ext cx="2286000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1905000"/>
            <a:ext cx="8229600" cy="12192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sz="3800" smtClean="0">
                <a:ln>
                  <a:noFill/>
                </a:ln>
                <a:effectLst/>
              </a:rPr>
              <a:t>Answer: The Signing of the Declaration of Independence, The American Revolution, and Independence of the thirteen colonies</a:t>
            </a:r>
          </a:p>
        </p:txBody>
      </p:sp>
      <p:pic>
        <p:nvPicPr>
          <p:cNvPr id="186373" name="Picture 5" descr="MP90044643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59355">
            <a:off x="6019800" y="3276600"/>
            <a:ext cx="2147888" cy="3314700"/>
          </a:xfrm>
          <a:prstGeom prst="rect">
            <a:avLst/>
          </a:prstGeom>
          <a:noFill/>
        </p:spPr>
      </p:pic>
      <p:pic>
        <p:nvPicPr>
          <p:cNvPr id="186374" name="Picture 6" descr="MC90000102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95671">
            <a:off x="762000" y="3352800"/>
            <a:ext cx="2366963" cy="1255713"/>
          </a:xfrm>
          <a:prstGeom prst="rect">
            <a:avLst/>
          </a:prstGeom>
          <a:noFill/>
        </p:spPr>
      </p:pic>
      <p:pic>
        <p:nvPicPr>
          <p:cNvPr id="186377" name="Picture 9" descr="MC900150053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80025">
            <a:off x="2209800" y="3733800"/>
            <a:ext cx="1887538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73" y="1377193"/>
            <a:ext cx="6979584" cy="120801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Tip for Studying: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67000"/>
            <a:ext cx="7924800" cy="2057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If you miss something or get confused between two things, say it ten times without messing up.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Ex: You get mixed up with the color red being next to orange with green being next to blue. Say Red, Orange ten times and green, blue ten times.</a:t>
            </a:r>
            <a:endParaRPr lang="en-US" dirty="0"/>
          </a:p>
        </p:txBody>
      </p:sp>
      <p:pic>
        <p:nvPicPr>
          <p:cNvPr id="18435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1244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bun212\AppData\Local\Microsoft\Windows\Temporary Internet Files\Content.IE5\RKRHLHSZ\MP90044249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9520">
            <a:off x="6278563" y="114300"/>
            <a:ext cx="17049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57200" y="381000"/>
            <a:ext cx="8229600" cy="4114800"/>
          </a:xfrm>
          <a:noFill/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/>
            <a:r>
              <a:rPr sz="9600" smtClean="0">
                <a:ln>
                  <a:noFill/>
                </a:ln>
                <a:effectLst/>
              </a:rPr>
              <a:t>Good Luck and Have Fun Studying!</a:t>
            </a:r>
          </a:p>
        </p:txBody>
      </p:sp>
      <p:pic>
        <p:nvPicPr>
          <p:cNvPr id="131078" name="Picture 6" descr="MC90029348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800600"/>
            <a:ext cx="3886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Question: What was the Boston Tea Party?</a:t>
            </a:r>
            <a:endParaRPr/>
          </a:p>
        </p:txBody>
      </p:sp>
      <p:pic>
        <p:nvPicPr>
          <p:cNvPr id="30723" name="Picture 3" descr="C:\Users\bun212\AppData\Local\Microsoft\Windows\Temporary Internet Files\Content.IE5\RKRHLHSZ\MC90036847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429000"/>
            <a:ext cx="19812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smtClean="0"/>
              <a:t>Answer: When the Sons of Liberty had dumped ___ chests of tea in ships into the water</a:t>
            </a:r>
            <a:endParaRPr/>
          </a:p>
        </p:txBody>
      </p:sp>
      <p:pic>
        <p:nvPicPr>
          <p:cNvPr id="32770" name="Picture 2" descr="C:\Users\bun212\AppData\Local\Microsoft\Windows\Temporary Internet Files\Content.IE5\RKRHLHSZ\MC90039135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209800"/>
            <a:ext cx="28797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Users\bun212\AppData\Local\Microsoft\Windows\Temporary Internet Files\Content.IE5\X5PDEF1I\MC900234591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2286000"/>
            <a:ext cx="24384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588</Words>
  <Application>Microsoft Office PowerPoint</Application>
  <PresentationFormat>On-screen Show (4:3)</PresentationFormat>
  <Paragraphs>80</Paragraphs>
  <Slides>77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Constantia</vt:lpstr>
      <vt:lpstr>Arial</vt:lpstr>
      <vt:lpstr>Wingdings 2</vt:lpstr>
      <vt:lpstr>Calibri</vt:lpstr>
      <vt:lpstr>Paper</vt:lpstr>
      <vt:lpstr>Paper</vt:lpstr>
      <vt:lpstr>Paper</vt:lpstr>
      <vt:lpstr>Paper</vt:lpstr>
      <vt:lpstr>Paper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Answer: An act that stated that no ships were allowed in or out of the Boston port</vt:lpstr>
      <vt:lpstr>Question: What did the Parliament do to enforce the law?</vt:lpstr>
      <vt:lpstr>Answer: They had a blockade and had soldiers monitor the port.</vt:lpstr>
      <vt:lpstr>Question: When was this passed and when did it take effect?</vt:lpstr>
      <vt:lpstr>Answer: March 31, 1774 AND June 1st</vt:lpstr>
      <vt:lpstr>Question: Why were colonists angry at this?</vt:lpstr>
      <vt:lpstr>Answer: Because now they had a harder time trying to earn money and resources they needed </vt:lpstr>
      <vt:lpstr>Question: What were the other colonies’ responses to this?</vt:lpstr>
      <vt:lpstr>Answer: They felt bad for them, so they sent them supplies (“relief supplies”)</vt:lpstr>
      <vt:lpstr>Question: How did this bring the colonies for the first time together?</vt:lpstr>
      <vt:lpstr>Answer: They felt bad for Boston, so they helped out</vt:lpstr>
      <vt:lpstr>Question: What was the Second Act? </vt:lpstr>
      <vt:lpstr>Answer: The Massachusetts Government Act</vt:lpstr>
      <vt:lpstr>Question: When was it passed?</vt:lpstr>
      <vt:lpstr>Answer: May 20th, 1774</vt:lpstr>
      <vt:lpstr>Question: What did it do?</vt:lpstr>
      <vt:lpstr>Answer: It stripped colonists of their voting privilege and the now the King / governor assigned could appoint roles and they could not have town meetings.</vt:lpstr>
      <vt:lpstr>Question: Why did they do this?</vt:lpstr>
      <vt:lpstr>Answer: They thought this was one of the causes of the resistance  of the people (Lack of government power)</vt:lpstr>
      <vt:lpstr>Question: What was the third act?</vt:lpstr>
      <vt:lpstr>Answer: Administration of Justice Act</vt:lpstr>
      <vt:lpstr>Question: When was it passed?</vt:lpstr>
      <vt:lpstr>Answer: May 20, 1774</vt:lpstr>
      <vt:lpstr>Question: What was it also referred to and why?</vt:lpstr>
      <vt:lpstr>Answer: The Murder Act and because officials could get away with murder</vt:lpstr>
      <vt:lpstr>Question: What did the act do?</vt:lpstr>
      <vt:lpstr>Answer: It stated that any official charged with Capital offenses could be sent back to another colony or Britain for trial, so angry colonists could not testify against them.</vt:lpstr>
      <vt:lpstr>Question: What was the Fourth Act?</vt:lpstr>
      <vt:lpstr>Answer: The Quartering Act</vt:lpstr>
      <vt:lpstr>Question: When was it passed?</vt:lpstr>
      <vt:lpstr>Answer: June 4, 1774</vt:lpstr>
      <vt:lpstr>Question: Which previous law did it enforce?</vt:lpstr>
      <vt:lpstr>Answer: Quartering Act of 1765</vt:lpstr>
      <vt:lpstr>Question: How?</vt:lpstr>
      <vt:lpstr>Answer: Before, soldiers were allowed to be housed in unused buildings and inns and owners had to provide free food and supplies, but now it included private homes </vt:lpstr>
      <vt:lpstr>Question: What was the fifth act?</vt:lpstr>
      <vt:lpstr>Answer: The Quebec Act</vt:lpstr>
      <vt:lpstr>Question: What was the Quebec Act?</vt:lpstr>
      <vt:lpstr>Answer: An act that granted Quebec more land and freedom of religion (which appealed to the Catholic Church)</vt:lpstr>
      <vt:lpstr>Question: What land did it give (Modern States)?</vt:lpstr>
      <vt:lpstr>Answer: Illinois, Indiana, Michigan, Ohio, Wisconsin, Minnesota</vt:lpstr>
      <vt:lpstr>Question: When was the act passed and when did it take effect?</vt:lpstr>
      <vt:lpstr>Answer: June 22, 1774 AND May 1, 1775</vt:lpstr>
      <vt:lpstr>Question: Was it a direct response to the Tea Party?</vt:lpstr>
      <vt:lpstr>Answer: No; It was just passed during session as the others</vt:lpstr>
      <vt:lpstr>Question: Why was it considered so intolerable?</vt:lpstr>
      <vt:lpstr>Answer: Because some colonists had already settled there and now they had to move out</vt:lpstr>
      <vt:lpstr>Question: Which famous figure was angry about this act also and why?</vt:lpstr>
      <vt:lpstr>Answer: George Washington; Now colonies could not explore and expand their land</vt:lpstr>
      <vt:lpstr>Question: Were the acts ever taken down and why?</vt:lpstr>
      <vt:lpstr>Answer: Yes; American Revolution</vt:lpstr>
      <vt:lpstr>Question: What 2 major events in American History followed?</vt:lpstr>
      <vt:lpstr>Answer: The Signing of the Declaration of Independence, The American Revolution, and Independence of the thirteen colonies</vt:lpstr>
      <vt:lpstr>Slide 76</vt:lpstr>
      <vt:lpstr>Good Luck and Have Fun Studying!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Game- Intolerable Acts</dc:title>
  <dc:creator>bun212</dc:creator>
  <cp:lastModifiedBy>WilliamandAllice</cp:lastModifiedBy>
  <cp:revision>8</cp:revision>
  <dcterms:created xsi:type="dcterms:W3CDTF">2013-09-25T23:46:12Z</dcterms:created>
  <dcterms:modified xsi:type="dcterms:W3CDTF">2013-09-26T23:18:50Z</dcterms:modified>
</cp:coreProperties>
</file>